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90" r:id="rId13"/>
    <p:sldId id="291" r:id="rId14"/>
    <p:sldId id="292" r:id="rId15"/>
    <p:sldId id="293" r:id="rId16"/>
    <p:sldId id="294" r:id="rId17"/>
    <p:sldId id="295" r:id="rId18"/>
    <p:sldId id="297" r:id="rId19"/>
    <p:sldId id="298" r:id="rId20"/>
  </p:sldIdLst>
  <p:sldSz cx="13817600" cy="7772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93FD2-EAD3-7E54-80E2-14DAA14A8F89}" v="49" dt="2022-07-18T21:37:34.216"/>
    <p1510:client id="{7159DD79-BB3D-8E25-049F-6022BC330593}" v="27" dt="2022-07-18T21:32:41.697"/>
    <p1510:client id="{8C5BFB9E-5A17-876C-C042-EA32FFB0513B}" v="89" dt="2022-07-18T21:31:31.588"/>
    <p1510:client id="{F78B1EF5-E98D-161C-21ED-255FE85DB2F8}" v="1" dt="2022-07-18T22:30:54.354"/>
  </p1510:revLst>
</p1510:revInfo>
</file>

<file path=ppt/tableStyles.xml><?xml version="1.0" encoding="utf-8"?>
<a:tblStyleLst xmlns:a="http://schemas.openxmlformats.org/drawingml/2006/main" def="{96A5B596-B1B6-40AC-A89B-4C7FCDFFE873}">
  <a:tblStyle styleId="{96A5B596-B1B6-40AC-A89B-4C7FCDFFE87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57B6E2-A5D6-4090-A2FB-C6217C0C0E8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448"/>
        <p:guide pos="435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Augusto Lopez Gallego" userId="S::cesar.lopezg@upb.edu.co::0dfa9112-9251-4882-b472-cf2dfcee09d1" providerId="AD" clId="Web-{8C5BFB9E-5A17-876C-C042-EA32FFB0513B}"/>
    <pc:docChg chg="modSld">
      <pc:chgData name="Cesar Augusto Lopez Gallego" userId="S::cesar.lopezg@upb.edu.co::0dfa9112-9251-4882-b472-cf2dfcee09d1" providerId="AD" clId="Web-{8C5BFB9E-5A17-876C-C042-EA32FFB0513B}" dt="2022-07-18T21:31:31.573" v="87" actId="20577"/>
      <pc:docMkLst>
        <pc:docMk/>
      </pc:docMkLst>
      <pc:sldChg chg="addSp modSp">
        <pc:chgData name="Cesar Augusto Lopez Gallego" userId="S::cesar.lopezg@upb.edu.co::0dfa9112-9251-4882-b472-cf2dfcee09d1" providerId="AD" clId="Web-{8C5BFB9E-5A17-876C-C042-EA32FFB0513B}" dt="2022-07-18T21:31:31.573" v="87" actId="20577"/>
        <pc:sldMkLst>
          <pc:docMk/>
          <pc:sldMk cId="0" sldId="260"/>
        </pc:sldMkLst>
        <pc:spChg chg="add mod">
          <ac:chgData name="Cesar Augusto Lopez Gallego" userId="S::cesar.lopezg@upb.edu.co::0dfa9112-9251-4882-b472-cf2dfcee09d1" providerId="AD" clId="Web-{8C5BFB9E-5A17-876C-C042-EA32FFB0513B}" dt="2022-07-18T21:31:31.573" v="87" actId="20577"/>
          <ac:spMkLst>
            <pc:docMk/>
            <pc:sldMk cId="0" sldId="260"/>
            <ac:spMk id="2" creationId="{61A8332A-4A5D-B4DF-B279-BC6C9BDA57E3}"/>
          </ac:spMkLst>
        </pc:spChg>
        <pc:spChg chg="mod">
          <ac:chgData name="Cesar Augusto Lopez Gallego" userId="S::cesar.lopezg@upb.edu.co::0dfa9112-9251-4882-b472-cf2dfcee09d1" providerId="AD" clId="Web-{8C5BFB9E-5A17-876C-C042-EA32FFB0513B}" dt="2022-07-18T21:30:55.728" v="77" actId="14100"/>
          <ac:spMkLst>
            <pc:docMk/>
            <pc:sldMk cId="0" sldId="260"/>
            <ac:spMk id="191" creationId="{00000000-0000-0000-0000-000000000000}"/>
          </ac:spMkLst>
        </pc:spChg>
      </pc:sldChg>
    </pc:docChg>
  </pc:docChgLst>
  <pc:docChgLst>
    <pc:chgData name="Cesar Augusto Lopez Gallego" userId="S::cesar.lopezg@upb.edu.co::0dfa9112-9251-4882-b472-cf2dfcee09d1" providerId="AD" clId="Web-{F78B1EF5-E98D-161C-21ED-255FE85DB2F8}"/>
    <pc:docChg chg="delSld">
      <pc:chgData name="Cesar Augusto Lopez Gallego" userId="S::cesar.lopezg@upb.edu.co::0dfa9112-9251-4882-b472-cf2dfcee09d1" providerId="AD" clId="Web-{F78B1EF5-E98D-161C-21ED-255FE85DB2F8}" dt="2022-07-18T22:30:54.354" v="0"/>
      <pc:docMkLst>
        <pc:docMk/>
      </pc:docMkLst>
      <pc:sldChg chg="del">
        <pc:chgData name="Cesar Augusto Lopez Gallego" userId="S::cesar.lopezg@upb.edu.co::0dfa9112-9251-4882-b472-cf2dfcee09d1" providerId="AD" clId="Web-{F78B1EF5-E98D-161C-21ED-255FE85DB2F8}" dt="2022-07-18T22:30:54.354" v="0"/>
        <pc:sldMkLst>
          <pc:docMk/>
          <pc:sldMk cId="0" sldId="296"/>
        </pc:sldMkLst>
      </pc:sldChg>
    </pc:docChg>
  </pc:docChgLst>
  <pc:docChgLst>
    <pc:chgData name="Cesar Augusto Lopez Gallego" userId="S::cesar.lopezg@upb.edu.co::0dfa9112-9251-4882-b472-cf2dfcee09d1" providerId="AD" clId="Web-{05593FD2-EAD3-7E54-80E2-14DAA14A8F89}"/>
    <pc:docChg chg="delSld modSld">
      <pc:chgData name="Cesar Augusto Lopez Gallego" userId="S::cesar.lopezg@upb.edu.co::0dfa9112-9251-4882-b472-cf2dfcee09d1" providerId="AD" clId="Web-{05593FD2-EAD3-7E54-80E2-14DAA14A8F89}" dt="2022-07-18T21:37:34.216" v="47" actId="14100"/>
      <pc:docMkLst>
        <pc:docMk/>
      </pc:docMkLst>
      <pc:sldChg chg="addSp delSp modSp mod modClrScheme chgLayout">
        <pc:chgData name="Cesar Augusto Lopez Gallego" userId="S::cesar.lopezg@upb.edu.co::0dfa9112-9251-4882-b472-cf2dfcee09d1" providerId="AD" clId="Web-{05593FD2-EAD3-7E54-80E2-14DAA14A8F89}" dt="2022-07-18T21:34:50.477" v="9" actId="1076"/>
        <pc:sldMkLst>
          <pc:docMk/>
          <pc:sldMk cId="0" sldId="260"/>
        </pc:sldMkLst>
        <pc:spChg chg="del mod">
          <ac:chgData name="Cesar Augusto Lopez Gallego" userId="S::cesar.lopezg@upb.edu.co::0dfa9112-9251-4882-b472-cf2dfcee09d1" providerId="AD" clId="Web-{05593FD2-EAD3-7E54-80E2-14DAA14A8F89}" dt="2022-07-18T21:34:11.070" v="2"/>
          <ac:spMkLst>
            <pc:docMk/>
            <pc:sldMk cId="0" sldId="260"/>
            <ac:spMk id="2" creationId="{61A8332A-4A5D-B4DF-B279-BC6C9BDA57E3}"/>
          </ac:spMkLst>
        </pc:spChg>
        <pc:spChg chg="add mod ord">
          <ac:chgData name="Cesar Augusto Lopez Gallego" userId="S::cesar.lopezg@upb.edu.co::0dfa9112-9251-4882-b472-cf2dfcee09d1" providerId="AD" clId="Web-{05593FD2-EAD3-7E54-80E2-14DAA14A8F89}" dt="2022-07-18T21:34:37.039" v="7"/>
          <ac:spMkLst>
            <pc:docMk/>
            <pc:sldMk cId="0" sldId="260"/>
            <ac:spMk id="3" creationId="{54147134-4348-098F-3E7F-A8835C7AD3F9}"/>
          </ac:spMkLst>
        </pc:spChg>
        <pc:spChg chg="mod ord">
          <ac:chgData name="Cesar Augusto Lopez Gallego" userId="S::cesar.lopezg@upb.edu.co::0dfa9112-9251-4882-b472-cf2dfcee09d1" providerId="AD" clId="Web-{05593FD2-EAD3-7E54-80E2-14DAA14A8F89}" dt="2022-07-18T21:34:45.368" v="8" actId="14100"/>
          <ac:spMkLst>
            <pc:docMk/>
            <pc:sldMk cId="0" sldId="260"/>
            <ac:spMk id="190" creationId="{00000000-0000-0000-0000-000000000000}"/>
          </ac:spMkLst>
        </pc:spChg>
        <pc:spChg chg="mod ord">
          <ac:chgData name="Cesar Augusto Lopez Gallego" userId="S::cesar.lopezg@upb.edu.co::0dfa9112-9251-4882-b472-cf2dfcee09d1" providerId="AD" clId="Web-{05593FD2-EAD3-7E54-80E2-14DAA14A8F89}" dt="2022-07-18T21:34:50.477" v="9" actId="1076"/>
          <ac:spMkLst>
            <pc:docMk/>
            <pc:sldMk cId="0" sldId="260"/>
            <ac:spMk id="191" creationId="{00000000-0000-0000-0000-000000000000}"/>
          </ac:spMkLst>
        </pc:spChg>
      </pc:sldChg>
      <pc:sldChg chg="modSp">
        <pc:chgData name="Cesar Augusto Lopez Gallego" userId="S::cesar.lopezg@upb.edu.co::0dfa9112-9251-4882-b472-cf2dfcee09d1" providerId="AD" clId="Web-{05593FD2-EAD3-7E54-80E2-14DAA14A8F89}" dt="2022-07-18T21:37:34.216" v="47" actId="14100"/>
        <pc:sldMkLst>
          <pc:docMk/>
          <pc:sldMk cId="0" sldId="265"/>
        </pc:sldMkLst>
        <pc:spChg chg="mod">
          <ac:chgData name="Cesar Augusto Lopez Gallego" userId="S::cesar.lopezg@upb.edu.co::0dfa9112-9251-4882-b472-cf2dfcee09d1" providerId="AD" clId="Web-{05593FD2-EAD3-7E54-80E2-14DAA14A8F89}" dt="2022-07-18T21:37:34.216" v="47" actId="14100"/>
          <ac:spMkLst>
            <pc:docMk/>
            <pc:sldMk cId="0" sldId="265"/>
            <ac:spMk id="221" creationId="{00000000-0000-0000-0000-000000000000}"/>
          </ac:spMkLst>
        </pc:spChg>
      </pc:sldChg>
      <pc:sldChg chg="del">
        <pc:chgData name="Cesar Augusto Lopez Gallego" userId="S::cesar.lopezg@upb.edu.co::0dfa9112-9251-4882-b472-cf2dfcee09d1" providerId="AD" clId="Web-{05593FD2-EAD3-7E54-80E2-14DAA14A8F89}" dt="2022-07-18T21:35:38.978" v="29"/>
        <pc:sldMkLst>
          <pc:docMk/>
          <pc:sldMk cId="0" sldId="270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78" v="28"/>
        <pc:sldMkLst>
          <pc:docMk/>
          <pc:sldMk cId="0" sldId="271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7"/>
        <pc:sldMkLst>
          <pc:docMk/>
          <pc:sldMk cId="0" sldId="272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6"/>
        <pc:sldMkLst>
          <pc:docMk/>
          <pc:sldMk cId="0" sldId="273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5"/>
        <pc:sldMkLst>
          <pc:docMk/>
          <pc:sldMk cId="0" sldId="274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4"/>
        <pc:sldMkLst>
          <pc:docMk/>
          <pc:sldMk cId="0" sldId="275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3"/>
        <pc:sldMkLst>
          <pc:docMk/>
          <pc:sldMk cId="0" sldId="276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2"/>
        <pc:sldMkLst>
          <pc:docMk/>
          <pc:sldMk cId="0" sldId="277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1"/>
        <pc:sldMkLst>
          <pc:docMk/>
          <pc:sldMk cId="0" sldId="278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20"/>
        <pc:sldMkLst>
          <pc:docMk/>
          <pc:sldMk cId="0" sldId="279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19"/>
        <pc:sldMkLst>
          <pc:docMk/>
          <pc:sldMk cId="0" sldId="280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18"/>
        <pc:sldMkLst>
          <pc:docMk/>
          <pc:sldMk cId="0" sldId="281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17"/>
        <pc:sldMkLst>
          <pc:docMk/>
          <pc:sldMk cId="0" sldId="282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63" v="16"/>
        <pc:sldMkLst>
          <pc:docMk/>
          <pc:sldMk cId="0" sldId="283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5"/>
        <pc:sldMkLst>
          <pc:docMk/>
          <pc:sldMk cId="0" sldId="284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4"/>
        <pc:sldMkLst>
          <pc:docMk/>
          <pc:sldMk cId="0" sldId="285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3"/>
        <pc:sldMkLst>
          <pc:docMk/>
          <pc:sldMk cId="0" sldId="286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2"/>
        <pc:sldMkLst>
          <pc:docMk/>
          <pc:sldMk cId="0" sldId="287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1"/>
        <pc:sldMkLst>
          <pc:docMk/>
          <pc:sldMk cId="0" sldId="288"/>
        </pc:sldMkLst>
      </pc:sldChg>
      <pc:sldChg chg="del">
        <pc:chgData name="Cesar Augusto Lopez Gallego" userId="S::cesar.lopezg@upb.edu.co::0dfa9112-9251-4882-b472-cf2dfcee09d1" providerId="AD" clId="Web-{05593FD2-EAD3-7E54-80E2-14DAA14A8F89}" dt="2022-07-18T21:35:38.947" v="10"/>
        <pc:sldMkLst>
          <pc:docMk/>
          <pc:sldMk cId="0" sldId="289"/>
        </pc:sldMkLst>
      </pc:sldChg>
    </pc:docChg>
  </pc:docChgLst>
  <pc:docChgLst>
    <pc:chgData name="Cesar Augusto Lopez Gallego" userId="0dfa9112-9251-4882-b472-cf2dfcee09d1" providerId="ADAL" clId="{6EC77422-F396-426F-BA78-16D82B5A8187}"/>
    <pc:docChg chg="custSel modSld">
      <pc:chgData name="Cesar Augusto Lopez Gallego" userId="0dfa9112-9251-4882-b472-cf2dfcee09d1" providerId="ADAL" clId="{6EC77422-F396-426F-BA78-16D82B5A8187}" dt="2022-01-20T13:38:58.485" v="24" actId="404"/>
      <pc:docMkLst>
        <pc:docMk/>
      </pc:docMkLst>
      <pc:sldChg chg="modSp">
        <pc:chgData name="Cesar Augusto Lopez Gallego" userId="0dfa9112-9251-4882-b472-cf2dfcee09d1" providerId="ADAL" clId="{6EC77422-F396-426F-BA78-16D82B5A8187}" dt="2022-01-20T13:38:58.485" v="24" actId="404"/>
        <pc:sldMkLst>
          <pc:docMk/>
          <pc:sldMk cId="0" sldId="260"/>
        </pc:sldMkLst>
        <pc:spChg chg="mod">
          <ac:chgData name="Cesar Augusto Lopez Gallego" userId="0dfa9112-9251-4882-b472-cf2dfcee09d1" providerId="ADAL" clId="{6EC77422-F396-426F-BA78-16D82B5A8187}" dt="2022-01-20T13:38:58.485" v="24" actId="404"/>
          <ac:spMkLst>
            <pc:docMk/>
            <pc:sldMk cId="0" sldId="260"/>
            <ac:spMk id="191" creationId="{00000000-0000-0000-0000-000000000000}"/>
          </ac:spMkLst>
        </pc:spChg>
      </pc:sldChg>
      <pc:sldChg chg="delSp">
        <pc:chgData name="Cesar Augusto Lopez Gallego" userId="0dfa9112-9251-4882-b472-cf2dfcee09d1" providerId="ADAL" clId="{6EC77422-F396-426F-BA78-16D82B5A8187}" dt="2022-01-20T13:20:34.820" v="0" actId="478"/>
        <pc:sldMkLst>
          <pc:docMk/>
          <pc:sldMk cId="0" sldId="261"/>
        </pc:sldMkLst>
        <pc:picChg chg="del">
          <ac:chgData name="Cesar Augusto Lopez Gallego" userId="0dfa9112-9251-4882-b472-cf2dfcee09d1" providerId="ADAL" clId="{6EC77422-F396-426F-BA78-16D82B5A8187}" dt="2022-01-20T13:20:34.820" v="0" actId="478"/>
          <ac:picMkLst>
            <pc:docMk/>
            <pc:sldMk cId="0" sldId="261"/>
            <ac:picMk id="3" creationId="{88FD767F-E7AA-47D4-A90B-A3F746D901BE}"/>
          </ac:picMkLst>
        </pc:picChg>
      </pc:sldChg>
      <pc:sldChg chg="modSp">
        <pc:chgData name="Cesar Augusto Lopez Gallego" userId="0dfa9112-9251-4882-b472-cf2dfcee09d1" providerId="ADAL" clId="{6EC77422-F396-426F-BA78-16D82B5A8187}" dt="2022-01-20T13:32:40.703" v="2" actId="20577"/>
        <pc:sldMkLst>
          <pc:docMk/>
          <pc:sldMk cId="0" sldId="265"/>
        </pc:sldMkLst>
        <pc:spChg chg="mod">
          <ac:chgData name="Cesar Augusto Lopez Gallego" userId="0dfa9112-9251-4882-b472-cf2dfcee09d1" providerId="ADAL" clId="{6EC77422-F396-426F-BA78-16D82B5A8187}" dt="2022-01-20T13:32:40.703" v="2" actId="20577"/>
          <ac:spMkLst>
            <pc:docMk/>
            <pc:sldMk cId="0" sldId="265"/>
            <ac:spMk id="221" creationId="{00000000-0000-0000-0000-000000000000}"/>
          </ac:spMkLst>
        </pc:spChg>
      </pc:sldChg>
    </pc:docChg>
  </pc:docChgLst>
  <pc:docChgLst>
    <pc:chgData name="Cesar Augusto Lopez Gallego" userId="S::cesar.lopezg@upb.edu.co::0dfa9112-9251-4882-b472-cf2dfcee09d1" providerId="AD" clId="Web-{7159DD79-BB3D-8E25-049F-6022BC330593}"/>
    <pc:docChg chg="modSld">
      <pc:chgData name="Cesar Augusto Lopez Gallego" userId="S::cesar.lopezg@upb.edu.co::0dfa9112-9251-4882-b472-cf2dfcee09d1" providerId="AD" clId="Web-{7159DD79-BB3D-8E25-049F-6022BC330593}" dt="2022-07-18T21:32:41.697" v="20" actId="20577"/>
      <pc:docMkLst>
        <pc:docMk/>
      </pc:docMkLst>
      <pc:sldChg chg="modSp">
        <pc:chgData name="Cesar Augusto Lopez Gallego" userId="S::cesar.lopezg@upb.edu.co::0dfa9112-9251-4882-b472-cf2dfcee09d1" providerId="AD" clId="Web-{7159DD79-BB3D-8E25-049F-6022BC330593}" dt="2022-07-18T21:32:41.697" v="20" actId="20577"/>
        <pc:sldMkLst>
          <pc:docMk/>
          <pc:sldMk cId="0" sldId="260"/>
        </pc:sldMkLst>
        <pc:spChg chg="mod">
          <ac:chgData name="Cesar Augusto Lopez Gallego" userId="S::cesar.lopezg@upb.edu.co::0dfa9112-9251-4882-b472-cf2dfcee09d1" providerId="AD" clId="Web-{7159DD79-BB3D-8E25-049F-6022BC330593}" dt="2022-07-18T21:32:11.649" v="6" actId="20577"/>
          <ac:spMkLst>
            <pc:docMk/>
            <pc:sldMk cId="0" sldId="260"/>
            <ac:spMk id="2" creationId="{61A8332A-4A5D-B4DF-B279-BC6C9BDA57E3}"/>
          </ac:spMkLst>
        </pc:spChg>
        <pc:spChg chg="mod">
          <ac:chgData name="Cesar Augusto Lopez Gallego" userId="S::cesar.lopezg@upb.edu.co::0dfa9112-9251-4882-b472-cf2dfcee09d1" providerId="AD" clId="Web-{7159DD79-BB3D-8E25-049F-6022BC330593}" dt="2022-07-18T21:32:41.697" v="20" actId="20577"/>
          <ac:spMkLst>
            <pc:docMk/>
            <pc:sldMk cId="0" sldId="260"/>
            <ac:spMk id="19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dcdaf26a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5dcdaf2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dcdaf26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5dcdaf26a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Área: Pi*Radio^2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Longitud=2*Pi*Radio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5dcdaf26a9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4443042" y="-1424040"/>
            <a:ext cx="4931516" cy="119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8084555" y="2217473"/>
            <a:ext cx="6586750" cy="297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039355" y="-675587"/>
            <a:ext cx="6586750" cy="876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libri"/>
              <a:buNone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libri"/>
              <a:buNone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rgbClr val="888888"/>
              </a:buClr>
              <a:buSzPts val="2720"/>
              <a:buFont typeface="Arial"/>
              <a:buNone/>
              <a:defRPr sz="27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267"/>
              <a:buFont typeface="Arial"/>
              <a:buNone/>
              <a:defRPr sz="22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40"/>
              <a:buFont typeface="Arial"/>
              <a:buNone/>
              <a:defRPr sz="20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6995160" y="2069042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2"/>
          </p:nvPr>
        </p:nvSpPr>
        <p:spPr>
          <a:xfrm>
            <a:off x="951760" y="2839085"/>
            <a:ext cx="5845492" cy="417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3"/>
          </p:nvPr>
        </p:nvSpPr>
        <p:spPr>
          <a:xfrm>
            <a:off x="6995160" y="1905318"/>
            <a:ext cx="5874280" cy="93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4"/>
          </p:nvPr>
        </p:nvSpPr>
        <p:spPr>
          <a:xfrm>
            <a:off x="6995160" y="2839085"/>
            <a:ext cx="5874280" cy="417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7"/>
              <a:buFont typeface="Calibri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874280" y="1119082"/>
            <a:ext cx="6995160" cy="55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58914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627"/>
              <a:buFont typeface="Arial"/>
              <a:buChar char="•"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0085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951760" y="2331720"/>
            <a:ext cx="4456535" cy="4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587"/>
              <a:buFont typeface="Arial"/>
              <a:buNone/>
              <a:defRPr sz="15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  <a:defRPr sz="1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7"/>
              <a:buFont typeface="Calibri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874280" y="1119082"/>
            <a:ext cx="6995160" cy="55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627"/>
              <a:buFont typeface="Arial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951760" y="2331720"/>
            <a:ext cx="4456535" cy="4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587"/>
              <a:buFont typeface="Arial"/>
              <a:buNone/>
              <a:defRPr sz="15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  <a:defRPr sz="1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4443042" y="-1424040"/>
            <a:ext cx="4931516" cy="1191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8084555" y="2217473"/>
            <a:ext cx="6586750" cy="297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2039355" y="-675587"/>
            <a:ext cx="6586750" cy="876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995160" y="2069042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1727200" y="1272011"/>
            <a:ext cx="10363200" cy="270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libri"/>
              <a:buNone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942763" y="1937704"/>
            <a:ext cx="11917680" cy="323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libri"/>
              <a:buNone/>
              <a:defRPr sz="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942763" y="5201392"/>
            <a:ext cx="11917680" cy="170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rgbClr val="888888"/>
              </a:buClr>
              <a:buSzPts val="2720"/>
              <a:buFont typeface="Arial"/>
              <a:buNone/>
              <a:defRPr sz="27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267"/>
              <a:buFont typeface="Arial"/>
              <a:buNone/>
              <a:defRPr sz="22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40"/>
              <a:buFont typeface="Arial"/>
              <a:buNone/>
              <a:defRPr sz="20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1813"/>
              <a:buFont typeface="Arial"/>
              <a:buNone/>
              <a:defRPr sz="181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9517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951760" y="1905318"/>
            <a:ext cx="5845492" cy="93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951760" y="2839085"/>
            <a:ext cx="5845492" cy="417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6995160" y="1905318"/>
            <a:ext cx="5874280" cy="933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  <a:defRPr sz="20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6995160" y="2839085"/>
            <a:ext cx="5874280" cy="417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7"/>
              <a:buFont typeface="Calibri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874280" y="1119082"/>
            <a:ext cx="6995160" cy="55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58914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627"/>
              <a:buFont typeface="Arial"/>
              <a:buChar char="•"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0085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951760" y="2331720"/>
            <a:ext cx="4456535" cy="4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587"/>
              <a:buFont typeface="Arial"/>
              <a:buNone/>
              <a:defRPr sz="15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  <a:defRPr sz="1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951760" y="518160"/>
            <a:ext cx="4456535" cy="18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7"/>
              <a:buFont typeface="Calibri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874280" y="1119082"/>
            <a:ext cx="6995160" cy="552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627"/>
              <a:buFont typeface="Arial"/>
              <a:buNone/>
              <a:defRPr sz="36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None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951760" y="2331720"/>
            <a:ext cx="4456535" cy="4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1813"/>
              <a:buFont typeface="Arial"/>
              <a:buNone/>
              <a:defRPr sz="18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587"/>
              <a:buFont typeface="Arial"/>
              <a:buNone/>
              <a:defRPr sz="15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360"/>
              <a:buFont typeface="Arial"/>
              <a:buNone/>
              <a:defRPr sz="1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133"/>
              <a:buFont typeface="Arial"/>
              <a:buNone/>
              <a:defRPr sz="1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  <a:defRPr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0085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  <a:defRPr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131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  <a:defRPr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2554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267"/>
              <a:buFont typeface="Arial"/>
              <a:buChar char="•"/>
              <a:defRPr sz="2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8139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8140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94996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4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mailto:calopezg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/>
        </p:nvSpPr>
        <p:spPr>
          <a:xfrm>
            <a:off x="4735012" y="2959384"/>
            <a:ext cx="6019261" cy="2463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Diseño </a:t>
            </a:r>
            <a:r>
              <a:rPr lang="es-CO" sz="2800">
                <a:latin typeface="Calibri"/>
              </a:rPr>
              <a:t>y </a:t>
            </a:r>
            <a:r>
              <a:rPr lang="es-CO" sz="2800">
                <a:latin typeface="Calibri"/>
                <a:cs typeface="Calibri"/>
              </a:rPr>
              <a:t>Codificación </a:t>
            </a:r>
            <a:r>
              <a:rPr lang="es-CO" sz="2800">
                <a:latin typeface="Calibri"/>
              </a:rPr>
              <a:t> de</a:t>
            </a: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 algoritmos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Tipos de Datos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Operaciones de asignación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Operaciones aritméticas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lvl="0" algn="l" rtl="0">
              <a:buChar char="•"/>
            </a:pPr>
            <a:r>
              <a:rPr lang="es-CO" sz="2800" b="0" i="0" u="none" strike="noStrike">
                <a:solidFill>
                  <a:srgbClr val="000000"/>
                </a:solidFill>
                <a:latin typeface="Calibri"/>
                <a:ea typeface="Arial"/>
                <a:cs typeface="Arial"/>
              </a:rPr>
              <a:t>Condicionales</a:t>
            </a:r>
            <a:r>
              <a:rPr lang="en-US" sz="2800" b="0" i="0">
                <a:solidFill>
                  <a:srgbClr val="000000"/>
                </a:solidFill>
                <a:latin typeface="Calibri"/>
                <a:ea typeface="Arial"/>
                <a:cs typeface="Arial"/>
              </a:rPr>
              <a:t>​</a:t>
            </a:r>
            <a:endParaRPr lang="es-CO"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César Augusto López Gallego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9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1</a:t>
            </a:r>
            <a:endParaRPr/>
          </a:p>
        </p:txBody>
      </p:sp>
      <p:sp>
        <p:nvSpPr>
          <p:cNvPr id="554" name="Google Shape;554;p59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Elabore un algoritmo que permita calcular el n</a:t>
            </a:r>
            <a:r>
              <a:rPr lang="es-CO"/>
              <a:t>ú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mero de semanas transcurridas entre dos  años dados. Los años de</a:t>
            </a:r>
            <a:r>
              <a:rPr lang="es-CO"/>
              <a:t>ben estar entre 1900 y 2019. 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efectos del ejercicio</a:t>
            </a:r>
            <a:r>
              <a:rPr lang="es-CO"/>
              <a:t>, pregunte al usuario si quiere calcular cada año con 52 semanas o con 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52,1 semanas.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  <a:p>
            <a:pPr marL="259072" marR="0" lvl="0" indent="-57586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</a:pP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</a:t>
            </a:r>
            <a:r>
              <a:rPr lang="es-CO"/>
              <a:t>2</a:t>
            </a:r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800" cy="4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Elabore un algoritmo que </a:t>
            </a:r>
            <a:r>
              <a:rPr lang="es-CO"/>
              <a:t>simule tirar un dado al azar y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calcular </a:t>
            </a:r>
            <a:r>
              <a:rPr lang="es-CO"/>
              <a:t>la cara opuesta del lado que cayó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  <a:p>
            <a:pPr marL="259072" marR="0" lvl="0" indent="-57586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</a:pP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897483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3</a:t>
            </a:r>
            <a:endParaRPr/>
          </a:p>
        </p:txBody>
      </p:sp>
      <p:sp>
        <p:nvSpPr>
          <p:cNvPr id="566" name="Google Shape;566;p61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2 números, escriba si uno es divisor de otro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2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605936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4</a:t>
            </a:r>
            <a:endParaRPr/>
          </a:p>
        </p:txBody>
      </p:sp>
      <p:sp>
        <p:nvSpPr>
          <p:cNvPr id="572" name="Google Shape;572;p62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restaurante vende 3 platos. Si el cliente solicita el plato 1,  le dan el postre gratis; si selecciona el plato 2,  le dan la bebida gratis y si selecciona el plato 3, le dan postre y bebida. Elabore un algoritmo que dependiendo de la selección del cliente, muestre el obsequio que le da el restaurante. 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3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5</a:t>
            </a:r>
            <a:endParaRPr/>
          </a:p>
        </p:txBody>
      </p:sp>
      <p:sp>
        <p:nvSpPr>
          <p:cNvPr id="578" name="Google Shape;578;p63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5"/>
              <a:buFont typeface="Arial"/>
              <a:buChar char="•"/>
            </a:pPr>
            <a:r>
              <a:rPr lang="es-CO" sz="29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Elabore un algoritmo que solicite: 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Cédula del trabajador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Apellido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de horas trabajadas al mes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hora trabajada</a:t>
            </a:r>
            <a:endParaRPr/>
          </a:p>
          <a:p>
            <a:pPr marL="777217" marR="0" lvl="1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Char char="•"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Porcentaje de retención</a:t>
            </a:r>
            <a:endParaRPr/>
          </a:p>
          <a:p>
            <a:pPr marL="518145" marR="0" lvl="1" indent="0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None/>
            </a:pPr>
            <a:r>
              <a:rPr lang="es-CO" sz="25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calcule el valor a pagar al trabajador y muestre la cédula, nombres, salario bruto, retención, salario neto</a:t>
            </a:r>
            <a:endParaRPr/>
          </a:p>
          <a:p>
            <a:pPr marL="1295362" marR="0" lvl="2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96"/>
              <a:buFont typeface="Arial"/>
              <a:buChar char="•"/>
            </a:pPr>
            <a:r>
              <a:rPr lang="es-CO" sz="20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1295362" marR="0" lvl="2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96"/>
              <a:buFont typeface="Arial"/>
              <a:buChar char="•"/>
            </a:pPr>
            <a:r>
              <a:rPr lang="es-CO" sz="20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1295362" marR="0" lvl="2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96"/>
              <a:buFont typeface="Arial"/>
              <a:buChar char="•"/>
            </a:pPr>
            <a:r>
              <a:rPr lang="es-CO" sz="20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1295362" marR="0" lvl="2" indent="-259071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96"/>
              <a:buFont typeface="Arial"/>
              <a:buChar char="•"/>
            </a:pPr>
            <a:r>
              <a:rPr lang="es-CO" sz="20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  <a:p>
            <a:pPr marL="259072" marR="0" lvl="0" indent="-72699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935"/>
              <a:buFont typeface="Arial"/>
              <a:buNone/>
            </a:pPr>
            <a:endParaRPr sz="293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77217" marR="0" lvl="1" indent="-99305" algn="l" rtl="0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516"/>
              <a:buFont typeface="Arial"/>
              <a:buNone/>
            </a:pPr>
            <a:endParaRPr sz="251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4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8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Ejercicio </a:t>
            </a:r>
            <a:r>
              <a:rPr lang="es-CO"/>
              <a:t>6</a:t>
            </a:r>
            <a:endParaRPr/>
          </a:p>
        </p:txBody>
      </p:sp>
      <p:sp>
        <p:nvSpPr>
          <p:cNvPr id="585" name="Google Shape;585;p64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800" cy="4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Elabore un algoritmo que dado el valor del radio de un círculo, calcule su área y la longitud de la circunferencia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Entrada?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a controlar?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 es el Proceso</a:t>
            </a:r>
            <a:endParaRPr/>
          </a:p>
          <a:p>
            <a:pPr marL="777217" marR="0" lvl="1" indent="-259072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 Salida</a:t>
            </a:r>
            <a:endParaRPr/>
          </a:p>
          <a:p>
            <a:pPr marL="259072" marR="0" lvl="0" indent="-57586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</a:pP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6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5714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</p:txBody>
      </p:sp>
      <p:sp>
        <p:nvSpPr>
          <p:cNvPr id="598" name="Google Shape;598;p66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Fundamentos de programación. Luis Joyanes Aguilar</a:t>
            </a:r>
            <a:endParaRPr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 de programación orientada a objetos. Efraín Oviedo Regino</a:t>
            </a:r>
            <a:endParaRPr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1,1. Lemay &amp; Perkins</a:t>
            </a: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9072" marR="0" lvl="0" indent="-57586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None/>
            </a:pP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 txBox="1"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s-CO"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endParaRPr/>
          </a:p>
        </p:txBody>
      </p:sp>
      <p:pic>
        <p:nvPicPr>
          <p:cNvPr id="604" name="Google Shape;60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4935" y="2946400"/>
            <a:ext cx="2896797" cy="257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4331368" y="4434664"/>
            <a:ext cx="728367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 de Programación</a:t>
            </a:r>
            <a:endParaRPr sz="3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s-CO"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8655486" y="5812077"/>
            <a:ext cx="28850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César Augusto López Gallego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165675">
            <a:off x="882869" y="1963027"/>
            <a:ext cx="4823524" cy="313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6334" y="2459394"/>
            <a:ext cx="4367080" cy="24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739610" y="1188893"/>
            <a:ext cx="12589105" cy="67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350" tIns="61675" rIns="123350" bIns="61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calopezg@gmail.com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3136942078 – L-V 8am hasta las 5pm.</a:t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488887" y="5355163"/>
            <a:ext cx="12839826" cy="178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350" tIns="61675" rIns="123350" bIns="616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Magíster en Ingeniería de Sistemas, Especialista en Telemática y sistemas Distribuidos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Ingeniero de Sistemas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Certificado ITIL, ISO27000 – 9000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Docente: UPB, UdeA, Politécnico JIC, UdeM, UNAULA, UNAB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Empresas: Metro de Medellín, Bancolombia, Sura, Arroz Caribe, Comfama, UNE, Unión Eléctrica, Akzo Nobel, Erecos, ICETEX, ETB, BAT, ITS, BAVARIA, EMTELCO, ITS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5371" y="1430642"/>
            <a:ext cx="510963" cy="43719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>
            <a:off x="3669476" y="596965"/>
            <a:ext cx="6320656" cy="70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350" tIns="61675" rIns="123350" bIns="616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8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César Augusto López Gallego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del curso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949960" y="1916114"/>
            <a:ext cx="6531428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habilidades básicas para resolver problemas de programación, entendiendo y haciendo uso de los conceptos fundamentales de la programación estructurada, tales como condicionales y ciclos y funciones.</a:t>
            </a:r>
            <a:endParaRPr sz="317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5644" y="2456517"/>
            <a:ext cx="4477740" cy="298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597839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662602" y="1733791"/>
            <a:ext cx="58724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Diseño de algoritmos</a:t>
            </a: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Codificación algoritmos</a:t>
            </a: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Tipos de Datos</a:t>
            </a: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Operaciones de asignación</a:t>
            </a:r>
            <a:endParaRPr lang="es-CO" sz="2400" b="0" i="0" u="none" strike="noStrike" cap="none">
              <a:latin typeface="Calibri"/>
              <a:ea typeface="Calibri"/>
              <a:cs typeface="Calibri"/>
            </a:endParaRP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Operaciones aritméticas</a:t>
            </a:r>
          </a:p>
          <a:p>
            <a:pPr marL="258445" indent="-20955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es-CO" sz="2400"/>
              <a:t>Condicionales</a:t>
            </a:r>
          </a:p>
          <a:p>
            <a:pPr marL="319405" indent="-238125">
              <a:lnSpc>
                <a:spcPct val="150000"/>
              </a:lnSpc>
              <a:spcBef>
                <a:spcPts val="500"/>
              </a:spcBef>
              <a:buSzPts val="2400"/>
            </a:pPr>
            <a:r>
              <a:rPr lang="es-CO" sz="2400"/>
              <a:t>Control de errores</a:t>
            </a:r>
            <a:endParaRPr sz="2853"/>
          </a:p>
          <a:p>
            <a:pPr marL="319405" indent="-238125">
              <a:lnSpc>
                <a:spcPct val="150000"/>
              </a:lnSpc>
              <a:spcBef>
                <a:spcPts val="500"/>
              </a:spcBef>
              <a:buSzPts val="2400"/>
            </a:pPr>
            <a:r>
              <a:rPr lang="es-CO" sz="2400"/>
              <a:t>Funciones</a:t>
            </a:r>
          </a:p>
          <a:p>
            <a:pPr marL="258445" marR="0" lvl="0" indent="-209550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Ciclos de control</a:t>
            </a:r>
            <a:endParaRPr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47134-4348-098F-3E7F-A8835C7AD3F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indent="-429895">
              <a:lnSpc>
                <a:spcPct val="150000"/>
              </a:lnSpc>
              <a:spcBef>
                <a:spcPts val="0"/>
              </a:spcBef>
              <a:buFont typeface="Arial,Sans-Serif"/>
            </a:pPr>
            <a:r>
              <a:rPr lang="es-CO" sz="2400"/>
              <a:t>Lectura de archivos</a:t>
            </a:r>
            <a:r>
              <a:rPr lang="en-US" sz="2400"/>
              <a:t> </a:t>
            </a:r>
          </a:p>
          <a:p>
            <a:pPr indent="-429895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s-CO" sz="2400"/>
              <a:t>Cadenas (</a:t>
            </a:r>
            <a:r>
              <a:rPr lang="es-CO" sz="2400" err="1"/>
              <a:t>strings</a:t>
            </a:r>
            <a:r>
              <a:rPr lang="es-CO" sz="2400"/>
              <a:t>) </a:t>
            </a:r>
            <a:r>
              <a:rPr lang="en-US" sz="2400"/>
              <a:t> </a:t>
            </a:r>
          </a:p>
          <a:p>
            <a:pPr indent="-429895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s-CO" sz="2400"/>
              <a:t>Arreglos de datos: una, dos y tres dimensiones</a:t>
            </a:r>
            <a:r>
              <a:rPr lang="en-US" sz="2400"/>
              <a:t> </a:t>
            </a:r>
          </a:p>
          <a:p>
            <a:pPr indent="-429895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s-CO" sz="2400"/>
              <a:t>Desarrollo en Entorno gráfico</a:t>
            </a:r>
            <a:r>
              <a:rPr lang="en-US" sz="2400"/>
              <a:t> </a:t>
            </a:r>
          </a:p>
          <a:p>
            <a:pPr indent="-429895"/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1917680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 de la materia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1457" y="2937918"/>
            <a:ext cx="1378951" cy="211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29BCD10-3E96-44DC-9FA4-A109BE68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0" y="3119437"/>
            <a:ext cx="171450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10841706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Evaluación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1"/>
          </p:nvPr>
        </p:nvSpPr>
        <p:spPr>
          <a:xfrm>
            <a:off x="3740662" y="1916114"/>
            <a:ext cx="8193508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59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1: 25%</a:t>
            </a:r>
            <a:endParaRPr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Parcial 2: 25%</a:t>
            </a:r>
            <a:endParaRPr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/>
              <a:t>Parcial 3: 25%</a:t>
            </a:r>
            <a:endParaRPr/>
          </a:p>
          <a:p>
            <a:pPr marL="259072" marR="0" lvl="0" indent="-259072" algn="l" rtl="0">
              <a:lnSpc>
                <a:spcPct val="9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3173"/>
              <a:buFont typeface="Arial"/>
              <a:buChar char="•"/>
            </a:pP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CO"/>
              <a:t>25</a:t>
            </a:r>
            <a:r>
              <a:rPr lang="es-CO" sz="31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%: </a:t>
            </a:r>
            <a:r>
              <a:rPr lang="es-CO" sz="2720"/>
              <a:t>Entrega final y exposición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</a:t>
            </a:r>
            <a:r>
              <a:rPr lang="es-CO"/>
              <a:t>1</a:t>
            </a: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0%</a:t>
            </a:r>
            <a:endParaRPr/>
          </a:p>
          <a:p>
            <a:pPr marL="777217" marR="0" lvl="1" indent="-259071" algn="l" rtl="0">
              <a:lnSpc>
                <a:spcPct val="90000"/>
              </a:lnSpc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•"/>
            </a:pPr>
            <a:r>
              <a:rPr lang="es-CO" sz="27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15% 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960" y="2536018"/>
            <a:ext cx="2099569" cy="246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949960" y="413809"/>
            <a:ext cx="9928247" cy="15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7"/>
              <a:buFont typeface="Calibri"/>
              <a:buNone/>
            </a:pPr>
            <a:r>
              <a:rPr lang="es-CO" sz="49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Políticas para la entrega de prácticas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949960" y="2069042"/>
            <a:ext cx="11917680" cy="493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9072" marR="0" lvl="0" indent="-209986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Algoritmos o programas similares o con el mismo número de líneas, serán anulados. Programar es un arte al cual cada uno le impone su sello personal</a:t>
            </a:r>
            <a:endParaRPr sz="2400"/>
          </a:p>
          <a:p>
            <a:pPr marL="259072" marR="0" lvl="0" indent="-209986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programas deben estar comentariados (principales, procedimientos, funciones, métodos) a modo de documentación. El comentario debe contener: Fecha, Autor, Descripción corta de lo que hace.</a:t>
            </a:r>
            <a:endParaRPr sz="2400"/>
          </a:p>
          <a:p>
            <a:pPr marL="259072" marR="0" lvl="0" indent="-209986" algn="l" rtl="0">
              <a:lnSpc>
                <a:spcPct val="80000"/>
              </a:lnSpc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sustentación siempre será individual.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4182534" y="820737"/>
            <a:ext cx="5181600" cy="212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s-CO"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4935" y="2946400"/>
            <a:ext cx="2896797" cy="257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Tema de Office</vt:lpstr>
      <vt:lpstr>1_Tema de Office</vt:lpstr>
      <vt:lpstr>PowerPoint Presentation</vt:lpstr>
      <vt:lpstr>PowerPoint Presentation</vt:lpstr>
      <vt:lpstr>PowerPoint Presentation</vt:lpstr>
      <vt:lpstr>Objetivo del curso</vt:lpstr>
      <vt:lpstr>Contenido</vt:lpstr>
      <vt:lpstr>Lenguaje de la materia</vt:lpstr>
      <vt:lpstr>Evaluación</vt:lpstr>
      <vt:lpstr>Políticas para la entrega de prácticas</vt:lpstr>
      <vt:lpstr>Preguntas</vt:lpstr>
      <vt:lpstr>PowerPoint Presentation</vt:lpstr>
      <vt:lpstr>Ejercicio 1</vt:lpstr>
      <vt:lpstr>Ejercicio 2</vt:lpstr>
      <vt:lpstr>Ejercicio 3</vt:lpstr>
      <vt:lpstr>Ejercicio 4</vt:lpstr>
      <vt:lpstr>Ejercicio 5</vt:lpstr>
      <vt:lpstr>Ejercicio 6</vt:lpstr>
      <vt:lpstr>Bibliografía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revision>2</cp:revision>
  <dcterms:modified xsi:type="dcterms:W3CDTF">2022-07-18T22:30:54Z</dcterms:modified>
</cp:coreProperties>
</file>